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315" r:id="rId8"/>
    <p:sldId id="316" r:id="rId9"/>
    <p:sldId id="317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1" r:id="rId19"/>
    <p:sldId id="272" r:id="rId20"/>
    <p:sldId id="273" r:id="rId21"/>
    <p:sldId id="275" r:id="rId22"/>
    <p:sldId id="280" r:id="rId23"/>
    <p:sldId id="318" r:id="rId24"/>
    <p:sldId id="319" r:id="rId25"/>
    <p:sldId id="281" r:id="rId26"/>
    <p:sldId id="320" r:id="rId27"/>
    <p:sldId id="282" r:id="rId28"/>
    <p:sldId id="321" r:id="rId29"/>
    <p:sldId id="283" r:id="rId30"/>
    <p:sldId id="292" r:id="rId31"/>
    <p:sldId id="294" r:id="rId32"/>
    <p:sldId id="295" r:id="rId33"/>
    <p:sldId id="296" r:id="rId34"/>
    <p:sldId id="276" r:id="rId35"/>
    <p:sldId id="277" r:id="rId36"/>
    <p:sldId id="278" r:id="rId37"/>
    <p:sldId id="325" r:id="rId38"/>
    <p:sldId id="324" r:id="rId39"/>
    <p:sldId id="279" r:id="rId40"/>
    <p:sldId id="284" r:id="rId41"/>
    <p:sldId id="285" r:id="rId42"/>
    <p:sldId id="313" r:id="rId43"/>
    <p:sldId id="314" r:id="rId44"/>
    <p:sldId id="286" r:id="rId45"/>
    <p:sldId id="287" r:id="rId46"/>
    <p:sldId id="322" r:id="rId47"/>
    <p:sldId id="323" r:id="rId48"/>
    <p:sldId id="288" r:id="rId49"/>
    <p:sldId id="289" r:id="rId50"/>
    <p:sldId id="290" r:id="rId51"/>
    <p:sldId id="291" r:id="rId52"/>
    <p:sldId id="312" r:id="rId53"/>
    <p:sldId id="326" r:id="rId54"/>
    <p:sldId id="327" r:id="rId55"/>
    <p:sldId id="297" r:id="rId56"/>
    <p:sldId id="301" r:id="rId57"/>
    <p:sldId id="302" r:id="rId58"/>
    <p:sldId id="303" r:id="rId59"/>
    <p:sldId id="304" r:id="rId60"/>
    <p:sldId id="308" r:id="rId61"/>
    <p:sldId id="309" r:id="rId6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1" autoAdjust="0"/>
    <p:restoredTop sz="94660"/>
  </p:normalViewPr>
  <p:slideViewPr>
    <p:cSldViewPr>
      <p:cViewPr varScale="1">
        <p:scale>
          <a:sx n="79" d="100"/>
          <a:sy n="79" d="100"/>
        </p:scale>
        <p:origin x="1440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leichschenkliges Dreieck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  <p:sp>
        <p:nvSpPr>
          <p:cNvPr id="28" name="Datumsplatzhalt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1BA50D42-C9CD-4801-B293-61D1F53EC57E}" type="datetimeFigureOut">
              <a:rPr lang="de-DE" smtClean="0"/>
              <a:pPr/>
              <a:t>13.09.2019</a:t>
            </a:fld>
            <a:endParaRPr lang="de-DE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de-DE"/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13.09.2019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13.09.2019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1BA50D42-C9CD-4801-B293-61D1F53EC57E}" type="datetimeFigureOut">
              <a:rPr lang="de-DE" smtClean="0"/>
              <a:pPr/>
              <a:t>13.09.2019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winkliges Dreieck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Gleichschenkliges Dreieck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1BA50D42-C9CD-4801-B293-61D1F53EC57E}" type="datetimeFigureOut">
              <a:rPr lang="de-DE" smtClean="0"/>
              <a:pPr/>
              <a:t>13.09.2019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1BA50D42-C9CD-4801-B293-61D1F53EC57E}" type="datetimeFigureOut">
              <a:rPr lang="de-DE" smtClean="0"/>
              <a:pPr/>
              <a:t>13.09.2019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1BA50D42-C9CD-4801-B293-61D1F53EC57E}" type="datetimeFigureOut">
              <a:rPr lang="de-DE" smtClean="0"/>
              <a:pPr/>
              <a:t>13.09.2019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13.09.2019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1BA50D42-C9CD-4801-B293-61D1F53EC57E}" type="datetimeFigureOut">
              <a:rPr lang="de-DE" smtClean="0"/>
              <a:pPr/>
              <a:t>13.09.2019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1BA50D42-C9CD-4801-B293-61D1F53EC57E}" type="datetimeFigureOut">
              <a:rPr lang="de-DE" smtClean="0"/>
              <a:pPr/>
              <a:t>13.09.2019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de-DE" smtClean="0"/>
              <a:t>Bild durch Klicken auf Symbol hinzufügen</a:t>
            </a:r>
            <a:endParaRPr kumimoji="0"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1BA50D42-C9CD-4801-B293-61D1F53EC57E}" type="datetimeFigureOut">
              <a:rPr lang="de-DE" smtClean="0"/>
              <a:pPr/>
              <a:t>13.09.2019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winkliges Dreieck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Gerade Verbindung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13.09.2019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8000" dirty="0" smtClean="0"/>
              <a:t>Ponymäuse: </a:t>
            </a:r>
            <a:endParaRPr lang="de-DE" sz="8000" dirty="0"/>
          </a:p>
        </p:txBody>
      </p:sp>
      <p:pic>
        <p:nvPicPr>
          <p:cNvPr id="8" name="Inhaltsplatzhalter 7" descr="Samsung 3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628800"/>
            <a:ext cx="6576392" cy="49322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Longenunterricht: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Findet immer samstags </a:t>
            </a:r>
            <a:r>
              <a:rPr lang="de-DE" dirty="0" smtClean="0"/>
              <a:t>Uhr </a:t>
            </a:r>
            <a:r>
              <a:rPr lang="de-DE" dirty="0" smtClean="0"/>
              <a:t>statt</a:t>
            </a:r>
          </a:p>
          <a:p>
            <a:r>
              <a:rPr lang="de-DE" dirty="0" smtClean="0"/>
              <a:t>Eine Longenstunde dauert 45 Minuten </a:t>
            </a:r>
          </a:p>
          <a:p>
            <a:r>
              <a:rPr lang="de-DE" dirty="0" smtClean="0"/>
              <a:t>2 – 3 Kinder </a:t>
            </a:r>
          </a:p>
          <a:p>
            <a:r>
              <a:rPr lang="de-DE" dirty="0" smtClean="0"/>
              <a:t>Die Kinder sind zwischen 7 und 11 Jahren alt 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22152"/>
          </a:xfrm>
        </p:spPr>
        <p:txBody>
          <a:bodyPr/>
          <a:lstStyle/>
          <a:p>
            <a:r>
              <a:rPr lang="de-DE" dirty="0" smtClean="0"/>
              <a:t>Ziel:</a:t>
            </a:r>
          </a:p>
          <a:p>
            <a:pPr>
              <a:buFont typeface="Wingdings"/>
              <a:buChar char="à"/>
            </a:pPr>
            <a:r>
              <a:rPr lang="de-DE" dirty="0" smtClean="0">
                <a:sym typeface="Wingdings" pitchFamily="2" charset="2"/>
              </a:rPr>
              <a:t>Den richtigen Umgang mit den Pferden zu vermitteln </a:t>
            </a:r>
          </a:p>
          <a:p>
            <a:pPr>
              <a:buFont typeface="Wingdings"/>
              <a:buChar char="à"/>
            </a:pPr>
            <a:r>
              <a:rPr lang="de-DE" dirty="0" smtClean="0">
                <a:sym typeface="Wingdings" pitchFamily="2" charset="2"/>
              </a:rPr>
              <a:t>Einen losgelassenen und ausbalancierten Sitz zu erarbeiten </a:t>
            </a:r>
          </a:p>
          <a:p>
            <a:pPr>
              <a:buFont typeface="Wingdings"/>
              <a:buChar char="à"/>
            </a:pPr>
            <a:r>
              <a:rPr lang="de-DE" dirty="0" smtClean="0"/>
              <a:t> Schulung der Koordination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22152"/>
          </a:xfrm>
        </p:spPr>
        <p:txBody>
          <a:bodyPr/>
          <a:lstStyle/>
          <a:p>
            <a:r>
              <a:rPr lang="de-DE" dirty="0" smtClean="0"/>
              <a:t>Ablauf: </a:t>
            </a:r>
          </a:p>
          <a:p>
            <a:pPr>
              <a:buFont typeface="Wingdings"/>
              <a:buChar char="à"/>
            </a:pPr>
            <a:r>
              <a:rPr lang="de-DE" dirty="0" smtClean="0">
                <a:sym typeface="Wingdings" pitchFamily="2" charset="2"/>
              </a:rPr>
              <a:t>Begrüßen der Pferde </a:t>
            </a:r>
          </a:p>
          <a:p>
            <a:pPr>
              <a:buFont typeface="Wingdings"/>
              <a:buChar char="à"/>
            </a:pPr>
            <a:r>
              <a:rPr lang="de-DE" dirty="0" smtClean="0">
                <a:sym typeface="Wingdings" pitchFamily="2" charset="2"/>
              </a:rPr>
              <a:t>Putzen </a:t>
            </a:r>
          </a:p>
          <a:p>
            <a:pPr>
              <a:buFont typeface="Wingdings"/>
              <a:buChar char="à"/>
            </a:pPr>
            <a:r>
              <a:rPr lang="de-DE" dirty="0" smtClean="0">
                <a:sym typeface="Wingdings" pitchFamily="2" charset="2"/>
              </a:rPr>
              <a:t>Mithilfe beim Satteln und Zäumen </a:t>
            </a:r>
          </a:p>
          <a:p>
            <a:pPr>
              <a:buFont typeface="Wingdings"/>
              <a:buChar char="à"/>
            </a:pPr>
            <a:r>
              <a:rPr lang="de-DE" dirty="0" smtClean="0">
                <a:sym typeface="Wingdings" pitchFamily="2" charset="2"/>
              </a:rPr>
              <a:t>Einzelunterricht an der Longe </a:t>
            </a:r>
          </a:p>
          <a:p>
            <a:pPr>
              <a:buFont typeface="Wingdings"/>
              <a:buChar char="à"/>
            </a:pPr>
            <a:r>
              <a:rPr lang="de-DE" dirty="0" smtClean="0"/>
              <a:t>Zunächst übernimmt der Reitlehrer die Kontrolle über das Pferd </a:t>
            </a:r>
          </a:p>
          <a:p>
            <a:pPr>
              <a:buFont typeface="Wingdings"/>
              <a:buChar char="à"/>
            </a:pPr>
            <a:r>
              <a:rPr lang="de-DE" dirty="0" smtClean="0"/>
              <a:t>Die Richtigen Bewegungsmuster werden erlernt </a:t>
            </a:r>
          </a:p>
          <a:p>
            <a:pPr>
              <a:buFont typeface="Wingdings"/>
              <a:buChar char="à"/>
            </a:pPr>
            <a:r>
              <a:rPr lang="de-DE" dirty="0" smtClean="0"/>
              <a:t>Die Koordination des eigenen Körpers wird geschult </a:t>
            </a:r>
          </a:p>
          <a:p>
            <a:pPr>
              <a:buFont typeface="Wingdings"/>
              <a:buChar char="à"/>
            </a:pPr>
            <a:endParaRPr 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22152"/>
          </a:xfrm>
        </p:spPr>
        <p:txBody>
          <a:bodyPr/>
          <a:lstStyle/>
          <a:p>
            <a:pPr>
              <a:buFont typeface="Wingdings"/>
              <a:buChar char="à"/>
            </a:pPr>
            <a:r>
              <a:rPr lang="de-DE" dirty="0" smtClean="0">
                <a:sym typeface="Wingdings" pitchFamily="2" charset="2"/>
              </a:rPr>
              <a:t>Ein losgelassener und ausbalancierter Sitz wird erarbeitet </a:t>
            </a:r>
          </a:p>
          <a:p>
            <a:pPr>
              <a:buFont typeface="Wingdings"/>
              <a:buChar char="à"/>
            </a:pPr>
            <a:r>
              <a:rPr lang="de-DE" dirty="0" smtClean="0">
                <a:sym typeface="Wingdings" pitchFamily="2" charset="2"/>
              </a:rPr>
              <a:t>Wenn sich der Reitschüler sicher im Sattel fühlt, werden schrittweise Übungen ohne Longe eingebaut </a:t>
            </a:r>
          </a:p>
          <a:p>
            <a:pPr>
              <a:buFont typeface="Wingdings"/>
              <a:buChar char="à"/>
            </a:pPr>
            <a:r>
              <a:rPr lang="de-DE" dirty="0" smtClean="0">
                <a:sym typeface="Wingdings" pitchFamily="2" charset="2"/>
              </a:rPr>
              <a:t>Wenn der Reitschüller sein Pferd selbstständig durch die Bahn bewegen kann wechselt er in eine Gruppenreitstunde </a:t>
            </a:r>
          </a:p>
          <a:p>
            <a:pPr>
              <a:buFont typeface="Wingdings"/>
              <a:buChar char="à"/>
            </a:pPr>
            <a:endParaRPr lang="de-DE" dirty="0" smtClean="0">
              <a:sym typeface="Wingdings" pitchFamily="2" charset="2"/>
            </a:endParaRPr>
          </a:p>
          <a:p>
            <a:pPr>
              <a:buFont typeface="Wingdings"/>
              <a:buChar char="à"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Gruppenreitstunde: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Findet immer samstags von </a:t>
            </a:r>
            <a:r>
              <a:rPr lang="de-DE" dirty="0" smtClean="0"/>
              <a:t>statt </a:t>
            </a:r>
            <a:endParaRPr lang="de-DE" dirty="0" smtClean="0"/>
          </a:p>
          <a:p>
            <a:r>
              <a:rPr lang="de-DE" dirty="0" smtClean="0"/>
              <a:t>Eine Gruppenreitstunde dauert 45 Minuten </a:t>
            </a:r>
          </a:p>
          <a:p>
            <a:r>
              <a:rPr lang="de-DE" dirty="0" smtClean="0"/>
              <a:t>2 – 4 Kinder </a:t>
            </a:r>
          </a:p>
          <a:p>
            <a:r>
              <a:rPr lang="de-DE" dirty="0" smtClean="0"/>
              <a:t>Die Kinder sind zwischen 9 und 14 Jahre alt </a:t>
            </a:r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22152"/>
          </a:xfrm>
        </p:spPr>
        <p:txBody>
          <a:bodyPr/>
          <a:lstStyle/>
          <a:p>
            <a:r>
              <a:rPr lang="de-DE" dirty="0" smtClean="0"/>
              <a:t>Ziel: </a:t>
            </a:r>
          </a:p>
          <a:p>
            <a:pPr>
              <a:buFont typeface="Wingdings"/>
              <a:buChar char="à"/>
            </a:pPr>
            <a:r>
              <a:rPr lang="de-DE" dirty="0" smtClean="0">
                <a:sym typeface="Wingdings" pitchFamily="2" charset="2"/>
              </a:rPr>
              <a:t>Vorbereitung für den regulären Reitunterricht </a:t>
            </a:r>
          </a:p>
          <a:p>
            <a:pPr>
              <a:buFont typeface="Wingdings"/>
              <a:buChar char="à"/>
            </a:pPr>
            <a:endParaRPr lang="de-DE" dirty="0" smtClean="0">
              <a:sym typeface="Wingdings" pitchFamily="2" charset="2"/>
            </a:endParaRPr>
          </a:p>
          <a:p>
            <a:pPr>
              <a:buFont typeface="Wingdings"/>
              <a:buChar char="à"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22152"/>
          </a:xfrm>
        </p:spPr>
        <p:txBody>
          <a:bodyPr/>
          <a:lstStyle/>
          <a:p>
            <a:r>
              <a:rPr lang="de-DE" dirty="0" smtClean="0"/>
              <a:t>Ablauf: </a:t>
            </a:r>
          </a:p>
          <a:p>
            <a:pPr>
              <a:buFont typeface="Wingdings"/>
              <a:buChar char="à"/>
            </a:pPr>
            <a:r>
              <a:rPr lang="de-DE" dirty="0" smtClean="0">
                <a:sym typeface="Wingdings" pitchFamily="2" charset="2"/>
              </a:rPr>
              <a:t>Putzen </a:t>
            </a:r>
          </a:p>
          <a:p>
            <a:pPr>
              <a:buFont typeface="Wingdings"/>
              <a:buChar char="à"/>
            </a:pPr>
            <a:r>
              <a:rPr lang="de-DE" dirty="0" smtClean="0">
                <a:sym typeface="Wingdings" pitchFamily="2" charset="2"/>
              </a:rPr>
              <a:t>Satteln und Zäumen </a:t>
            </a:r>
          </a:p>
          <a:p>
            <a:pPr>
              <a:buFont typeface="Wingdings"/>
              <a:buChar char="à"/>
            </a:pPr>
            <a:r>
              <a:rPr lang="de-DE" dirty="0" smtClean="0">
                <a:sym typeface="Wingdings" pitchFamily="2" charset="2"/>
              </a:rPr>
              <a:t>Einzelunterricht </a:t>
            </a:r>
          </a:p>
          <a:p>
            <a:pPr>
              <a:buFont typeface="Wingdings"/>
              <a:buChar char="à"/>
            </a:pPr>
            <a:r>
              <a:rPr lang="de-DE" dirty="0" smtClean="0">
                <a:sym typeface="Wingdings" pitchFamily="2" charset="2"/>
              </a:rPr>
              <a:t>Selbstständiges Reiten in der Gruppe  </a:t>
            </a:r>
          </a:p>
          <a:p>
            <a:pPr>
              <a:buFont typeface="Wingdings"/>
              <a:buChar char="à"/>
            </a:pPr>
            <a:r>
              <a:rPr lang="de-DE" dirty="0" smtClean="0"/>
              <a:t>Vermittlung der Bahnregeln </a:t>
            </a:r>
          </a:p>
          <a:p>
            <a:pPr>
              <a:buFont typeface="Wingdings"/>
              <a:buChar char="à"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Außerdem: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Theorieunterricht </a:t>
            </a:r>
          </a:p>
          <a:p>
            <a:r>
              <a:rPr lang="de-DE" dirty="0" smtClean="0"/>
              <a:t>Pflege der Reitausrüstung </a:t>
            </a:r>
          </a:p>
          <a:p>
            <a:r>
              <a:rPr lang="de-DE" dirty="0" smtClean="0"/>
              <a:t>Pflege der Reitanlage </a:t>
            </a:r>
          </a:p>
          <a:p>
            <a:endParaRPr lang="de-DE" dirty="0" smtClean="0"/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Pflege der Reitausrüstung: </a:t>
            </a:r>
            <a:endParaRPr lang="de-DE" dirty="0"/>
          </a:p>
        </p:txBody>
      </p:sp>
      <p:pic>
        <p:nvPicPr>
          <p:cNvPr id="8" name="Inhaltsplatzhalter 7" descr="12274287_987236471335190_832199384318404392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05635"/>
            <a:ext cx="8229600" cy="4526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12278926_987236491335188_9086215695433717966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8000" y="1882775"/>
            <a:ext cx="8128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Ponymäuse: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Geführte Ponystunde </a:t>
            </a:r>
          </a:p>
          <a:p>
            <a:endParaRPr lang="de-DE" dirty="0" smtClean="0"/>
          </a:p>
          <a:p>
            <a:r>
              <a:rPr lang="de-DE" dirty="0" smtClean="0"/>
              <a:t>Longenunterricht </a:t>
            </a:r>
          </a:p>
          <a:p>
            <a:endParaRPr lang="de-DE" dirty="0" smtClean="0"/>
          </a:p>
          <a:p>
            <a:r>
              <a:rPr lang="de-DE" dirty="0" smtClean="0"/>
              <a:t>Gruppenreitstunde 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12310593_987236361335201_5556114776870646391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59832" y="188640"/>
            <a:ext cx="3489548" cy="634463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Sonstige Aktivitäten: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Schlitten fahren </a:t>
            </a:r>
          </a:p>
          <a:p>
            <a:r>
              <a:rPr lang="de-DE" dirty="0" smtClean="0"/>
              <a:t>Nikolaus Reiten </a:t>
            </a:r>
          </a:p>
          <a:p>
            <a:r>
              <a:rPr lang="de-DE" dirty="0" smtClean="0"/>
              <a:t>Fasnetsreiten </a:t>
            </a:r>
          </a:p>
          <a:p>
            <a:r>
              <a:rPr lang="de-DE" dirty="0" smtClean="0"/>
              <a:t>Breitensport </a:t>
            </a:r>
          </a:p>
          <a:p>
            <a:r>
              <a:rPr lang="de-DE" dirty="0" smtClean="0"/>
              <a:t>Ausflug in den Kletterpark</a:t>
            </a:r>
          </a:p>
          <a:p>
            <a:r>
              <a:rPr lang="de-DE" dirty="0" smtClean="0"/>
              <a:t>Reitabzeichen  </a:t>
            </a:r>
            <a:endParaRPr lang="de-DE" dirty="0" smtClean="0"/>
          </a:p>
          <a:p>
            <a:pPr>
              <a:buNone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Nikolausreiten 2012: </a:t>
            </a:r>
            <a:endParaRPr lang="de-DE" dirty="0"/>
          </a:p>
        </p:txBody>
      </p:sp>
      <p:pic>
        <p:nvPicPr>
          <p:cNvPr id="8" name="Inhaltsplatzhalter 7" descr="CIMG00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412776"/>
            <a:ext cx="6336704" cy="47525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CIMG0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599" y="764704"/>
            <a:ext cx="6816757" cy="51125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nhaltsplatzhalter 13" descr="CIMG02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1" y="692696"/>
            <a:ext cx="7008779" cy="52565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Nikolausreiten 2014: </a:t>
            </a:r>
            <a:endParaRPr lang="de-DE" dirty="0"/>
          </a:p>
        </p:txBody>
      </p:sp>
      <p:pic>
        <p:nvPicPr>
          <p:cNvPr id="8" name="Inhaltsplatzhalter 7" descr="1510462_824473427611496_8595070556557776540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500" y="1882775"/>
            <a:ext cx="3429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10351661_824463760945796_3246403258095767116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8" y="620688"/>
            <a:ext cx="4378796" cy="583839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10885070_824465284278977_7051815901065857337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99792" y="332656"/>
            <a:ext cx="4666828" cy="6222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10922472_824465254278980_2610597850179148293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188640"/>
            <a:ext cx="4698522" cy="62646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10881626_824465154278990_6787445948205855131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908720"/>
            <a:ext cx="7106708" cy="53300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Geführte Ponystunde: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Findet immer samstags </a:t>
            </a:r>
            <a:r>
              <a:rPr lang="de-DE" dirty="0" smtClean="0"/>
              <a:t>statt </a:t>
            </a:r>
            <a:endParaRPr lang="de-DE" dirty="0" smtClean="0"/>
          </a:p>
          <a:p>
            <a:r>
              <a:rPr lang="de-DE" dirty="0" smtClean="0"/>
              <a:t>4 – 5 Kinder </a:t>
            </a:r>
          </a:p>
          <a:p>
            <a:r>
              <a:rPr lang="de-DE" dirty="0" smtClean="0"/>
              <a:t>Die Kinder sind zwischen 3 und 6 Jahren alt </a:t>
            </a:r>
          </a:p>
          <a:p>
            <a:endParaRPr lang="de-DE" dirty="0" smtClean="0"/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Schlitten fahren: </a:t>
            </a:r>
            <a:endParaRPr lang="de-DE" dirty="0"/>
          </a:p>
        </p:txBody>
      </p:sp>
      <p:pic>
        <p:nvPicPr>
          <p:cNvPr id="4" name="Inhaltsplatzhalter 3" descr="_MG_03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1660" y="1882775"/>
            <a:ext cx="686068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_MG_03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980728"/>
            <a:ext cx="686068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_MG_03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196752"/>
            <a:ext cx="686068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_MG_0366 - Kopi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836712"/>
            <a:ext cx="7779903" cy="51845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Fasnetsreiten</a:t>
            </a:r>
            <a:r>
              <a:rPr lang="de-DE" dirty="0" smtClean="0"/>
              <a:t> 2013: </a:t>
            </a:r>
            <a:endParaRPr lang="de-DE" dirty="0"/>
          </a:p>
        </p:txBody>
      </p:sp>
      <p:pic>
        <p:nvPicPr>
          <p:cNvPr id="6" name="Inhaltsplatzhalter 5" descr="11380_492448294147346_2109054803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600610_492448414147334_497303698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Fasnetsreiten 2014:</a:t>
            </a:r>
            <a:endParaRPr lang="de-DE" dirty="0"/>
          </a:p>
        </p:txBody>
      </p:sp>
      <p:pic>
        <p:nvPicPr>
          <p:cNvPr id="10" name="Inhaltsplatzhalter 9" descr="1620698_667012760024231_965840017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95736" y="1700808"/>
            <a:ext cx="5195466" cy="447847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IMG_18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692696"/>
            <a:ext cx="6912768" cy="51845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IMG_18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548680"/>
            <a:ext cx="7490751" cy="56180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IMG_18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39752" y="260648"/>
            <a:ext cx="4666828" cy="6222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22152"/>
          </a:xfrm>
        </p:spPr>
        <p:txBody>
          <a:bodyPr/>
          <a:lstStyle/>
          <a:p>
            <a:r>
              <a:rPr lang="de-DE" dirty="0" smtClean="0"/>
              <a:t>Ziel: </a:t>
            </a:r>
          </a:p>
          <a:p>
            <a:pPr>
              <a:buFont typeface="Wingdings"/>
              <a:buChar char="à"/>
            </a:pPr>
            <a:r>
              <a:rPr lang="de-DE" dirty="0" smtClean="0">
                <a:sym typeface="Wingdings" pitchFamily="2" charset="2"/>
              </a:rPr>
              <a:t>Den richtigen Umgang mit den Pferden und Ponys zu vermitteln </a:t>
            </a:r>
          </a:p>
          <a:p>
            <a:pPr>
              <a:buFont typeface="Wingdings"/>
              <a:buChar char="à"/>
            </a:pPr>
            <a:r>
              <a:rPr lang="de-DE" dirty="0" smtClean="0">
                <a:sym typeface="Wingdings" pitchFamily="2" charset="2"/>
              </a:rPr>
              <a:t>Heranführen an das Reiten </a:t>
            </a:r>
          </a:p>
          <a:p>
            <a:pPr>
              <a:buFont typeface="Wingdings"/>
              <a:buChar char="à"/>
            </a:pPr>
            <a:endParaRPr lang="de-DE" dirty="0" smtClean="0">
              <a:sym typeface="Wingdings" pitchFamily="2" charset="2"/>
            </a:endParaRPr>
          </a:p>
          <a:p>
            <a:pPr>
              <a:buNone/>
            </a:pPr>
            <a:endParaRPr lang="de-DE" dirty="0" smtClean="0"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Breitensport: </a:t>
            </a:r>
            <a:endParaRPr lang="de-DE" dirty="0"/>
          </a:p>
        </p:txBody>
      </p:sp>
      <p:pic>
        <p:nvPicPr>
          <p:cNvPr id="8" name="Inhaltsplatzhalter 7" descr="12219509_987236771335160_3599926271525141323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14700" y="1882775"/>
            <a:ext cx="25146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12115576_987698827955621_8381185019648738398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196752"/>
            <a:ext cx="8128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12289604_987236691335168_4314050086539876198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87824" y="188640"/>
            <a:ext cx="3489548" cy="634463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12310707_987698791288958_8886008567192184442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87824" y="260648"/>
            <a:ext cx="3417540" cy="621370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12219521_987236571335180_5254448849999668957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99792" y="260648"/>
            <a:ext cx="3528392" cy="641525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12295357_987236551335182_3509492729816302841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43808" y="332656"/>
            <a:ext cx="3417540" cy="621370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IMG_20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404664"/>
            <a:ext cx="4522812" cy="60304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IMG_20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599" y="764704"/>
            <a:ext cx="6816757" cy="51125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Kletterpark 2014: </a:t>
            </a:r>
            <a:endParaRPr lang="de-DE" dirty="0"/>
          </a:p>
        </p:txBody>
      </p:sp>
      <p:pic>
        <p:nvPicPr>
          <p:cNvPr id="4" name="Inhaltsplatzhalter 3" descr="IMG_20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 descr="DSC035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692696"/>
            <a:ext cx="7298729" cy="547404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22152"/>
          </a:xfrm>
        </p:spPr>
        <p:txBody>
          <a:bodyPr/>
          <a:lstStyle/>
          <a:p>
            <a:r>
              <a:rPr lang="de-DE" dirty="0" smtClean="0"/>
              <a:t>Ablauf: </a:t>
            </a:r>
          </a:p>
          <a:p>
            <a:pPr>
              <a:buFont typeface="Wingdings"/>
              <a:buChar char="à"/>
            </a:pPr>
            <a:r>
              <a:rPr lang="de-DE" dirty="0" smtClean="0">
                <a:sym typeface="Wingdings" pitchFamily="2" charset="2"/>
              </a:rPr>
              <a:t>Begrüßen der Pferde </a:t>
            </a:r>
          </a:p>
          <a:p>
            <a:pPr>
              <a:buFont typeface="Wingdings"/>
              <a:buChar char="à"/>
            </a:pPr>
            <a:r>
              <a:rPr lang="de-DE" dirty="0" smtClean="0">
                <a:sym typeface="Wingdings" pitchFamily="2" charset="2"/>
              </a:rPr>
              <a:t>Putzen</a:t>
            </a:r>
          </a:p>
          <a:p>
            <a:pPr>
              <a:buFont typeface="Wingdings"/>
              <a:buChar char="à"/>
            </a:pPr>
            <a:r>
              <a:rPr lang="de-DE" dirty="0" smtClean="0">
                <a:sym typeface="Wingdings" pitchFamily="2" charset="2"/>
              </a:rPr>
              <a:t>Mithilfe beim Satteln und Zäumen </a:t>
            </a:r>
          </a:p>
          <a:p>
            <a:pPr>
              <a:buFont typeface="Wingdings"/>
              <a:buChar char="à"/>
            </a:pPr>
            <a:r>
              <a:rPr lang="de-DE" dirty="0" smtClean="0">
                <a:sym typeface="Wingdings" pitchFamily="2" charset="2"/>
              </a:rPr>
              <a:t>Führen der Pferde </a:t>
            </a:r>
          </a:p>
          <a:p>
            <a:pPr>
              <a:buFont typeface="Wingdings"/>
              <a:buChar char="à"/>
            </a:pPr>
            <a:r>
              <a:rPr lang="de-DE" dirty="0" smtClean="0">
                <a:sym typeface="Wingdings" pitchFamily="2" charset="2"/>
              </a:rPr>
              <a:t>Reiten am Führzügel </a:t>
            </a:r>
          </a:p>
          <a:p>
            <a:pPr>
              <a:buFont typeface="Wingdings"/>
              <a:buChar char="à"/>
            </a:pPr>
            <a:r>
              <a:rPr lang="de-DE" dirty="0" smtClean="0">
                <a:sym typeface="Wingdings" pitchFamily="2" charset="2"/>
              </a:rPr>
              <a:t>Versorgen der Pferde nach der Arbeit </a:t>
            </a:r>
          </a:p>
          <a:p>
            <a:pPr>
              <a:buFont typeface="Wingdings"/>
              <a:buChar char="à"/>
            </a:pPr>
            <a:endParaRPr lang="de-DE" dirty="0" smtClean="0">
              <a:sym typeface="Wingdings" pitchFamily="2" charset="2"/>
            </a:endParaRPr>
          </a:p>
          <a:p>
            <a:pPr>
              <a:buFont typeface="Wingdings"/>
              <a:buChar char="à"/>
            </a:pPr>
            <a:endParaRPr lang="de-DE" dirty="0" smtClean="0"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DSC035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908720"/>
            <a:ext cx="6722665" cy="50419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Kletterpark 2015:</a:t>
            </a:r>
            <a:endParaRPr lang="de-DE" dirty="0"/>
          </a:p>
        </p:txBody>
      </p:sp>
      <p:pic>
        <p:nvPicPr>
          <p:cNvPr id="6" name="Inhaltsplatzhalter 5" descr="12278764_987236308001873_788469847494575011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8000" y="1882775"/>
            <a:ext cx="8128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12278992_987698744622296_4510456506423540653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908720"/>
            <a:ext cx="8707525" cy="48979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Reitabzeichen 2015: </a:t>
            </a:r>
            <a:endParaRPr lang="de-DE" dirty="0"/>
          </a:p>
        </p:txBody>
      </p:sp>
      <p:pic>
        <p:nvPicPr>
          <p:cNvPr id="4" name="Inhaltsplatzhalter 3" descr="IMG_63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4673" y="1882775"/>
            <a:ext cx="6854653" cy="4572000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IMG_63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8636743" cy="5760640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Ausbilderteam: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Antje</a:t>
            </a:r>
            <a:endParaRPr lang="de-DE" dirty="0" smtClean="0"/>
          </a:p>
          <a:p>
            <a:r>
              <a:rPr lang="de-DE" dirty="0" smtClean="0"/>
              <a:t>Iris</a:t>
            </a:r>
            <a:endParaRPr lang="de-DE" dirty="0" smtClean="0"/>
          </a:p>
          <a:p>
            <a:r>
              <a:rPr lang="de-DE" dirty="0" err="1" smtClean="0"/>
              <a:t>Madlen</a:t>
            </a:r>
            <a:r>
              <a:rPr lang="de-DE" dirty="0" smtClean="0"/>
              <a:t>, Lara-Marie, Hannah, Silvana</a:t>
            </a:r>
            <a:endParaRPr lang="de-DE" dirty="0" smtClean="0"/>
          </a:p>
          <a:p>
            <a:r>
              <a:rPr lang="de-DE" dirty="0" smtClean="0"/>
              <a:t>Josef</a:t>
            </a:r>
            <a:endParaRPr lang="de-DE" dirty="0" smtClean="0"/>
          </a:p>
          <a:p>
            <a:pPr>
              <a:buFont typeface="Wingdings"/>
              <a:buChar char="à"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1956915_795851030473736_9059777940268198101_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836712"/>
            <a:ext cx="6818676" cy="511400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10644819_795850970473742_2649126760455261386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692696"/>
            <a:ext cx="4162772" cy="55503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IMG_20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8" y="476672"/>
            <a:ext cx="4392488" cy="58566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Schulpferde: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Clermont</a:t>
            </a:r>
            <a:endParaRPr lang="de-DE" dirty="0" smtClean="0"/>
          </a:p>
          <a:p>
            <a:r>
              <a:rPr lang="de-DE" dirty="0" smtClean="0"/>
              <a:t>Gulliver </a:t>
            </a:r>
          </a:p>
          <a:p>
            <a:r>
              <a:rPr lang="de-DE" dirty="0" err="1" smtClean="0"/>
              <a:t>Blacky</a:t>
            </a:r>
            <a:endParaRPr lang="de-DE" dirty="0" smtClean="0"/>
          </a:p>
          <a:p>
            <a:r>
              <a:rPr lang="de-DE" dirty="0" smtClean="0"/>
              <a:t>Frau Winkler </a:t>
            </a:r>
          </a:p>
          <a:p>
            <a:r>
              <a:rPr lang="de-DE" dirty="0" smtClean="0"/>
              <a:t>Mocca </a:t>
            </a:r>
            <a:endParaRPr lang="de-DE" dirty="0" smtClean="0"/>
          </a:p>
          <a:p>
            <a:r>
              <a:rPr lang="de-DE" dirty="0" err="1" smtClean="0"/>
              <a:t>Ly</a:t>
            </a:r>
            <a:endParaRPr lang="de-DE" dirty="0" smtClean="0"/>
          </a:p>
          <a:p>
            <a:r>
              <a:rPr lang="de-DE" dirty="0" smtClean="0"/>
              <a:t>Doris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 smtClean="0"/>
              <a:t>Aufgabe der fortgeschrittenen Reitschüler: </a:t>
            </a:r>
            <a:endParaRPr lang="de-DE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de-DE" dirty="0" smtClean="0"/>
              <a:t>Die fortgeschrittenen Reitschüler werden in das Konzept der Ponymäuse eingebunden</a:t>
            </a:r>
          </a:p>
          <a:p>
            <a:r>
              <a:rPr lang="de-DE" dirty="0" smtClean="0"/>
              <a:t>Ihre Aufgabe ist es gemeinsam mit den Kindern: </a:t>
            </a:r>
          </a:p>
          <a:p>
            <a:pPr>
              <a:buFont typeface="Wingdings"/>
              <a:buChar char="à"/>
            </a:pPr>
            <a:r>
              <a:rPr lang="de-DE" dirty="0" smtClean="0">
                <a:sym typeface="Wingdings" pitchFamily="2" charset="2"/>
              </a:rPr>
              <a:t>Die Pferde zu begrüßen </a:t>
            </a:r>
          </a:p>
          <a:p>
            <a:pPr>
              <a:buFont typeface="Wingdings"/>
              <a:buChar char="à"/>
            </a:pPr>
            <a:r>
              <a:rPr lang="de-DE" dirty="0" smtClean="0">
                <a:sym typeface="Wingdings" pitchFamily="2" charset="2"/>
              </a:rPr>
              <a:t>Putzen</a:t>
            </a:r>
          </a:p>
          <a:p>
            <a:pPr>
              <a:buFont typeface="Wingdings"/>
              <a:buChar char="à"/>
            </a:pPr>
            <a:r>
              <a:rPr lang="de-DE" dirty="0" smtClean="0">
                <a:sym typeface="Wingdings" pitchFamily="2" charset="2"/>
              </a:rPr>
              <a:t>Zäumen und Satteln </a:t>
            </a:r>
          </a:p>
          <a:p>
            <a:pPr>
              <a:buFont typeface="Wingdings"/>
              <a:buChar char="à"/>
            </a:pPr>
            <a:r>
              <a:rPr lang="de-DE" dirty="0" smtClean="0">
                <a:sym typeface="Wingdings" pitchFamily="2" charset="2"/>
              </a:rPr>
              <a:t>Führen der Pferde </a:t>
            </a:r>
          </a:p>
          <a:p>
            <a:pPr>
              <a:buFont typeface="Wingdings"/>
              <a:buChar char="à"/>
            </a:pPr>
            <a:r>
              <a:rPr lang="de-DE" dirty="0" smtClean="0">
                <a:sym typeface="Wingdings" pitchFamily="2" charset="2"/>
              </a:rPr>
              <a:t>Versorgen der Pferde nach der Arbeit </a:t>
            </a:r>
          </a:p>
          <a:p>
            <a:pPr>
              <a:buFont typeface="Wingdings"/>
              <a:buChar char="à"/>
            </a:pPr>
            <a:endParaRPr lang="de-DE" dirty="0" smtClean="0">
              <a:sym typeface="Wingdings" pitchFamily="2" charset="2"/>
            </a:endParaRPr>
          </a:p>
          <a:p>
            <a:pPr>
              <a:buFont typeface="Wingdings"/>
              <a:buChar char="à"/>
            </a:pPr>
            <a:endParaRPr 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Frau Winkler </a:t>
            </a:r>
            <a:endParaRPr lang="de-DE" dirty="0"/>
          </a:p>
        </p:txBody>
      </p:sp>
      <p:pic>
        <p:nvPicPr>
          <p:cNvPr id="4" name="Inhaltsplatzhalter 3" descr="Samsung 3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Mocca </a:t>
            </a:r>
            <a:endParaRPr lang="de-DE" dirty="0"/>
          </a:p>
        </p:txBody>
      </p:sp>
      <p:pic>
        <p:nvPicPr>
          <p:cNvPr id="6" name="Inhaltsplatzhalter 5" descr="Samsung 3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500" y="1882775"/>
            <a:ext cx="3429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Geführte Ponystunde: </a:t>
            </a:r>
            <a:endParaRPr lang="de-DE" dirty="0"/>
          </a:p>
        </p:txBody>
      </p:sp>
      <p:pic>
        <p:nvPicPr>
          <p:cNvPr id="4" name="Inhaltsplatzhalter 3" descr="12308339_987698854622285_2783327888705932929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14700" y="1882775"/>
            <a:ext cx="25146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12289492_987698897955614_6107542010090491613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59832" y="476672"/>
            <a:ext cx="3201516" cy="58209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12241768_987698681288969_1612431739150201928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980728"/>
            <a:ext cx="8112976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lesto">
  <a:themeElements>
    <a:clrScheme name="Telesto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Telest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Telesto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0</TotalTime>
  <Words>356</Words>
  <Application>Microsoft Office PowerPoint</Application>
  <PresentationFormat>Bildschirmpräsentation (4:3)</PresentationFormat>
  <Paragraphs>101</Paragraphs>
  <Slides>61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61</vt:i4>
      </vt:variant>
    </vt:vector>
  </HeadingPairs>
  <TitlesOfParts>
    <vt:vector size="66" baseType="lpstr">
      <vt:lpstr>Century Gothic</vt:lpstr>
      <vt:lpstr>Verdana</vt:lpstr>
      <vt:lpstr>Wingdings</vt:lpstr>
      <vt:lpstr>Wingdings 2</vt:lpstr>
      <vt:lpstr>Telesto</vt:lpstr>
      <vt:lpstr>Ponymäuse: </vt:lpstr>
      <vt:lpstr>Ponymäuse: </vt:lpstr>
      <vt:lpstr>Geführte Ponystunde: </vt:lpstr>
      <vt:lpstr>PowerPoint-Präsentation</vt:lpstr>
      <vt:lpstr>PowerPoint-Präsentation</vt:lpstr>
      <vt:lpstr>Aufgabe der fortgeschrittenen Reitschüler: </vt:lpstr>
      <vt:lpstr>Geführte Ponystunde: </vt:lpstr>
      <vt:lpstr>PowerPoint-Präsentation</vt:lpstr>
      <vt:lpstr>PowerPoint-Präsentation</vt:lpstr>
      <vt:lpstr>Longenunterricht: </vt:lpstr>
      <vt:lpstr>PowerPoint-Präsentation</vt:lpstr>
      <vt:lpstr>PowerPoint-Präsentation</vt:lpstr>
      <vt:lpstr>PowerPoint-Präsentation</vt:lpstr>
      <vt:lpstr>Gruppenreitstunde: </vt:lpstr>
      <vt:lpstr>PowerPoint-Präsentation</vt:lpstr>
      <vt:lpstr>PowerPoint-Präsentation</vt:lpstr>
      <vt:lpstr>Außerdem:</vt:lpstr>
      <vt:lpstr>Pflege der Reitausrüstung: </vt:lpstr>
      <vt:lpstr>PowerPoint-Präsentation</vt:lpstr>
      <vt:lpstr>PowerPoint-Präsentation</vt:lpstr>
      <vt:lpstr>Sonstige Aktivitäten: </vt:lpstr>
      <vt:lpstr>Nikolausreiten 2012: </vt:lpstr>
      <vt:lpstr>PowerPoint-Präsentation</vt:lpstr>
      <vt:lpstr>PowerPoint-Präsentation</vt:lpstr>
      <vt:lpstr>Nikolausreiten 2014: </vt:lpstr>
      <vt:lpstr>PowerPoint-Präsentation</vt:lpstr>
      <vt:lpstr>PowerPoint-Präsentation</vt:lpstr>
      <vt:lpstr>PowerPoint-Präsentation</vt:lpstr>
      <vt:lpstr>PowerPoint-Präsentation</vt:lpstr>
      <vt:lpstr>Schlitten fahren: </vt:lpstr>
      <vt:lpstr>PowerPoint-Präsentation</vt:lpstr>
      <vt:lpstr>PowerPoint-Präsentation</vt:lpstr>
      <vt:lpstr>PowerPoint-Präsentation</vt:lpstr>
      <vt:lpstr>Fasnetsreiten 2013: </vt:lpstr>
      <vt:lpstr>PowerPoint-Präsentation</vt:lpstr>
      <vt:lpstr>Fasnetsreiten 2014:</vt:lpstr>
      <vt:lpstr>PowerPoint-Präsentation</vt:lpstr>
      <vt:lpstr>PowerPoint-Präsentation</vt:lpstr>
      <vt:lpstr>PowerPoint-Präsentation</vt:lpstr>
      <vt:lpstr>Breitensport: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Kletterpark 2014: </vt:lpstr>
      <vt:lpstr>PowerPoint-Präsentation</vt:lpstr>
      <vt:lpstr>PowerPoint-Präsentation</vt:lpstr>
      <vt:lpstr>Kletterpark 2015:</vt:lpstr>
      <vt:lpstr>PowerPoint-Präsentation</vt:lpstr>
      <vt:lpstr>Reitabzeichen 2015: </vt:lpstr>
      <vt:lpstr>PowerPoint-Präsentation</vt:lpstr>
      <vt:lpstr>Ausbilderteam: </vt:lpstr>
      <vt:lpstr>PowerPoint-Präsentation</vt:lpstr>
      <vt:lpstr>PowerPoint-Präsentation</vt:lpstr>
      <vt:lpstr>PowerPoint-Präsentation</vt:lpstr>
      <vt:lpstr>Schulpferde: </vt:lpstr>
      <vt:lpstr>Frau Winkler </vt:lpstr>
      <vt:lpstr>Mocca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Ponymäuse: </dc:title>
  <dc:creator>Sarah</dc:creator>
  <cp:lastModifiedBy>Heinzelmann Josef (LMT)</cp:lastModifiedBy>
  <cp:revision>33</cp:revision>
  <dcterms:created xsi:type="dcterms:W3CDTF">2015-11-29T10:24:39Z</dcterms:created>
  <dcterms:modified xsi:type="dcterms:W3CDTF">2019-09-13T20:23:31Z</dcterms:modified>
  <cp:category>for internal use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">
    <vt:lpwstr>for internal use</vt:lpwstr>
  </property>
</Properties>
</file>